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5" r:id="rId2"/>
    <p:sldId id="266" r:id="rId3"/>
    <p:sldId id="286" r:id="rId4"/>
    <p:sldId id="267" r:id="rId5"/>
    <p:sldId id="268" r:id="rId6"/>
    <p:sldId id="277" r:id="rId7"/>
    <p:sldId id="278" r:id="rId8"/>
    <p:sldId id="279" r:id="rId9"/>
    <p:sldId id="258" r:id="rId10"/>
    <p:sldId id="280" r:id="rId11"/>
    <p:sldId id="281" r:id="rId12"/>
    <p:sldId id="284" r:id="rId13"/>
    <p:sldId id="261" r:id="rId14"/>
    <p:sldId id="270" r:id="rId15"/>
    <p:sldId id="274" r:id="rId16"/>
    <p:sldId id="276" r:id="rId17"/>
    <p:sldId id="275" r:id="rId18"/>
    <p:sldId id="264" r:id="rId19"/>
    <p:sldId id="269" r:id="rId20"/>
    <p:sldId id="262" r:id="rId21"/>
    <p:sldId id="285" r:id="rId22"/>
    <p:sldId id="263" r:id="rId23"/>
    <p:sldId id="272" r:id="rId24"/>
    <p:sldId id="27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07CDA-BDEC-4100-BB09-27504BAAA44E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3329-3FB9-466B-B1BE-94A4B8B9F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1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13329-3FB9-466B-B1BE-94A4B8B9F86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FF732-8F74-4CA5-B2B8-8C57F92A003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5E44F0-C0FB-4E05-9256-2594ADB5E2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tilblg.ru/dveri/%D0%97%D0%B8%D0%BD%D1%8C%D0%BA%D0%BE%D0%B2%D0%B8%D1%87,_%D0%9C%D0%B8%D1%82%D1%80%D0%BE%D1%84%D0%B0%D0%BD_%D0%98%D0%B2%D0%B0%D0%BD%D0%BE%D0%B2%D0%B8%D1%8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sstilblg.ru/dveri/%D0%A1%D1%83%D1%85%D0%BE%D0%B2,_%D0%98%D0%B2%D0%B0%D0%BD_%D0%9F%D1%80%D0%BE%D0%BA%D0%BE%D1%84%D1%8C%D0%B5%D0%B2%D0%B8%D1%8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Suhov_Ivan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n-dossier.ru/taxonomy/term/4178" TargetMode="External"/><Relationship Id="rId2" Type="http://schemas.openxmlformats.org/officeDocument/2006/relationships/hyperlink" Target="http://russian-dossier.ru/taxonomy/term/8155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Russian_Troops_NGM-v31-p372.jpg?uselang=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ldsaratov.ru/photo/71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0&amp;img_url=http://smol1941.narod.ru/dom6.JPG&amp;text=%D1%84%D0%BE%D1%82%D0%BE%20%D0%B2%D0%BE%D0%B5%D0%BD%D0%BD%D0%BE%D0%B9%20%D0%B0%D0%BA%D0%B0%D0%B4%D0%B5%D0%BC%D0%B8%D0%B8%20%D1%80%D0%BA%D0%BA%D0%B0%20%D0%B8%D0%BC%20%D1%84%D1%80%D1%83%D0%BD%D0%B7%D0%B5%201934%20%D0%B3%D0%BE%D0%B4&amp;noreask=1&amp;pos=10&amp;lr=51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6840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Герой Советского Союза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Сухов Иван </a:t>
            </a:r>
            <a:r>
              <a:rPr lang="ru-RU" dirty="0" err="1" smtClean="0">
                <a:solidFill>
                  <a:srgbClr val="FF0000"/>
                </a:solidFill>
              </a:rPr>
              <a:t>Прокофьевич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2400" i="1" dirty="0" smtClean="0">
                <a:solidFill>
                  <a:srgbClr val="FF0000"/>
                </a:solidFill>
              </a:rPr>
              <a:t>Автор:  </a:t>
            </a:r>
            <a:r>
              <a:rPr lang="ru-RU" sz="2400" i="1" dirty="0" err="1" smtClean="0">
                <a:solidFill>
                  <a:srgbClr val="FF0000"/>
                </a:solidFill>
              </a:rPr>
              <a:t>Айтасова</a:t>
            </a:r>
            <a:r>
              <a:rPr lang="ru-RU" sz="2400" i="1" dirty="0" smtClean="0">
                <a:solidFill>
                  <a:srgbClr val="FF0000"/>
                </a:solidFill>
              </a:rPr>
              <a:t>  </a:t>
            </a:r>
            <a:r>
              <a:rPr lang="ru-RU" sz="2400" i="1" dirty="0" err="1" smtClean="0">
                <a:solidFill>
                  <a:srgbClr val="FF0000"/>
                </a:solidFill>
              </a:rPr>
              <a:t>Жанат</a:t>
            </a:r>
            <a:r>
              <a:rPr lang="ru-RU" sz="2400" i="1" dirty="0" smtClean="0">
                <a:solidFill>
                  <a:srgbClr val="FF0000"/>
                </a:solidFill>
              </a:rPr>
              <a:t>,   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                          ученица 10 класса,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                           ГБОУ СОШ «ОЦ» с. Подъем-Михайловка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6388"/>
            <a:ext cx="6096000" cy="3705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662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1938 году комбриг И.П. Сухов был арестован органами НКВД.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1939 году по причине необоснованности ареста освобожден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5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16" y="1412776"/>
            <a:ext cx="6218162" cy="38884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2316" y="836712"/>
            <a:ext cx="462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b="1" dirty="0" smtClean="0"/>
              <a:t>1940 год.  Танк КВ – 1.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2316" y="5299771"/>
            <a:ext cx="754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1939 году И. П. Сухов назначен преподавателем Военной академии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механизации и моторизации РККА им. И. В. Сталина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7346"/>
            <a:ext cx="74168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Cyr"/>
                <a:ea typeface="Times New Roman"/>
                <a:cs typeface="Times New Roman"/>
              </a:rPr>
              <a:t>          Иван </a:t>
            </a:r>
            <a:r>
              <a:rPr lang="ru-RU" sz="2800" b="1" dirty="0" err="1">
                <a:solidFill>
                  <a:srgbClr val="000000"/>
                </a:solidFill>
                <a:latin typeface="Times Cyr"/>
                <a:ea typeface="Times New Roman"/>
                <a:cs typeface="Times New Roman"/>
              </a:rPr>
              <a:t>Прокофьевич</a:t>
            </a:r>
            <a:r>
              <a:rPr lang="ru-RU" sz="2800" b="1" dirty="0">
                <a:solidFill>
                  <a:srgbClr val="000000"/>
                </a:solidFill>
                <a:latin typeface="Times Cyr"/>
                <a:ea typeface="Times New Roman"/>
                <a:cs typeface="Times New Roman"/>
              </a:rPr>
              <a:t> Сухов 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 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  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 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ТАНКИ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В СОВРЕМЕННОЙ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ВОЙНЕ»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 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  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  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Статья опубликована в трудах Военной академии механизации и моторизации РККА в 1940 г. В ней рассматриваются некоторые вопросы применения танковых и механизированных соединений при вводе их в прорыв и действиях в оперативной глубине. Статья отражает наши взгляды в области оперативного использования танков накануне Великой Отечественной войны.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   </a:t>
            </a:r>
            <a:b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2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m.ru/warhistory/kurskaja_duga_5_iyulja_23_avgusta_1943_g/i_0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5" y="1337133"/>
            <a:ext cx="4536503" cy="31245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77909" y="311973"/>
            <a:ext cx="651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        6 </a:t>
            </a:r>
            <a:r>
              <a:rPr lang="ru-RU" sz="2400" b="1" dirty="0">
                <a:solidFill>
                  <a:srgbClr val="C00000"/>
                </a:solidFill>
              </a:rPr>
              <a:t>гвардейский танковый корпус 1943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052737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6-й гвардейский танковый корпус                               (6-й гвардейский танковый </a:t>
            </a:r>
            <a:r>
              <a:rPr lang="ru-RU" b="1" dirty="0" err="1"/>
              <a:t>Киевско</a:t>
            </a:r>
            <a:r>
              <a:rPr lang="ru-RU" b="1" dirty="0"/>
              <a:t>-Берлинский ордена Ленина, Краснознаменный, орденов Суворова и Богдана Хмельницкого корпус)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Командиры корпуса</a:t>
            </a:r>
            <a:endParaRPr lang="ru-RU" dirty="0"/>
          </a:p>
          <a:p>
            <a:pPr lvl="0"/>
            <a:r>
              <a:rPr lang="ru-RU" b="1" dirty="0"/>
              <a:t>генерал-майор танковых войск </a:t>
            </a:r>
            <a:r>
              <a:rPr lang="ru-RU" b="1" u="sng" dirty="0" err="1">
                <a:hlinkClick r:id="rId3" tooltip="Зинькович, Митрофан Иванович"/>
              </a:rPr>
              <a:t>Зинькович</a:t>
            </a:r>
            <a:r>
              <a:rPr lang="ru-RU" b="1" u="sng" dirty="0">
                <a:hlinkClick r:id="rId3" tooltip="Зинькович, Митрофан Иванович"/>
              </a:rPr>
              <a:t>, Митрофан Иванович</a:t>
            </a:r>
            <a:r>
              <a:rPr lang="ru-RU" b="1" dirty="0"/>
              <a:t> (с 17 января по 23 сентября 1943 года);</a:t>
            </a:r>
            <a:endParaRPr lang="ru-RU" dirty="0"/>
          </a:p>
          <a:p>
            <a:pPr lvl="0"/>
            <a:r>
              <a:rPr lang="ru-RU" b="1" dirty="0"/>
              <a:t>генерал-майор танковых войск </a:t>
            </a:r>
            <a:r>
              <a:rPr lang="ru-RU" b="1" u="sng" dirty="0">
                <a:hlinkClick r:id="rId4" tooltip="Сухов, Иван Прокофьевич"/>
              </a:rPr>
              <a:t>Сухов, Иван </a:t>
            </a:r>
            <a:r>
              <a:rPr lang="ru-RU" b="1" u="sng" dirty="0" err="1">
                <a:hlinkClick r:id="rId4" tooltip="Сухов, Иван Прокофьевич"/>
              </a:rPr>
              <a:t>Прокофьевич</a:t>
            </a:r>
            <a:r>
              <a:rPr lang="ru-RU" b="1" dirty="0"/>
              <a:t> (с 24 сентября по 7 октября 1943 года);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00404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9075"/>
            <a:ext cx="4680520" cy="64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Тельтов</a:t>
            </a:r>
            <a:r>
              <a:rPr lang="ru-RU" dirty="0" smtClean="0"/>
              <a:t> канал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5112568" cy="3888432"/>
          </a:xfrm>
          <a:effectLst>
            <a:softEdge rad="63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3312368" cy="288032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430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0970"/>
            <a:ext cx="6226970" cy="44001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371" y="5518460"/>
            <a:ext cx="656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650 стволов на километр фронта в течении 55 минут дробили 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разрушали оборону фашистов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41251"/>
            <a:ext cx="4824536" cy="48245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9" y="941252"/>
            <a:ext cx="304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Танки И. П. Сухова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Праге.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6120679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7" name="Picture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7592"/>
            <a:ext cx="602297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91" name="Picture 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27" y="943666"/>
            <a:ext cx="6022975" cy="16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92" name="Picture 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48548"/>
            <a:ext cx="5730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93" name="Picture 7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96" y="188640"/>
            <a:ext cx="5946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9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6044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3952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5. орден Богдана </a:t>
            </a:r>
            <a:r>
              <a:rPr lang="ru-RU" sz="1200" dirty="0" smtClean="0"/>
              <a:t>Хмельницкого                                                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6. орден Красной Звезды</a:t>
            </a:r>
          </a:p>
          <a:p>
            <a:r>
              <a:rPr lang="ru-RU" sz="1200" dirty="0"/>
              <a:t>7.  орден Красного Знамени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104051" cy="488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Сухов Иван </a:t>
            </a:r>
            <a:r>
              <a:rPr lang="ru-RU" dirty="0" err="1" smtClean="0"/>
              <a:t>Прокофьевич</a:t>
            </a:r>
            <a:endParaRPr lang="ru-RU" dirty="0"/>
          </a:p>
        </p:txBody>
      </p:sp>
      <p:pic>
        <p:nvPicPr>
          <p:cNvPr id="3" name="Рисунок 2" descr="Suhov Iva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5" y="1268760"/>
            <a:ext cx="3648249" cy="51340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1844824"/>
            <a:ext cx="37512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23 ноября 1895г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6 сентября 1962г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175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           Сухов </a:t>
            </a:r>
            <a:r>
              <a:rPr lang="ru-RU" b="1" dirty="0"/>
              <a:t>Иван </a:t>
            </a:r>
            <a:r>
              <a:rPr lang="ru-RU" b="1" dirty="0" err="1"/>
              <a:t>Прокофьевич</a:t>
            </a:r>
            <a:r>
              <a:rPr lang="ru-RU" b="1" dirty="0"/>
              <a:t> (1895-1962)</a:t>
            </a:r>
            <a:endParaRPr lang="ru-RU" dirty="0"/>
          </a:p>
          <a:p>
            <a:r>
              <a:rPr lang="ru-RU" dirty="0"/>
              <a:t>17 февраля 1938 года командиру 7-й запасной танковой бригады </a:t>
            </a:r>
            <a:r>
              <a:rPr lang="ru-RU" dirty="0" err="1"/>
              <a:t>И.П.Сухову</a:t>
            </a:r>
            <a:r>
              <a:rPr lang="ru-RU" dirty="0"/>
              <a:t> присвоено звание комбриг.</a:t>
            </a:r>
          </a:p>
          <a:p>
            <a:r>
              <a:rPr lang="ru-RU" dirty="0"/>
              <a:t>4 июня 1940 года </a:t>
            </a:r>
            <a:r>
              <a:rPr lang="ru-RU" dirty="0" err="1"/>
              <a:t>И.П.Сухову</a:t>
            </a:r>
            <a:r>
              <a:rPr lang="ru-RU" dirty="0"/>
              <a:t> присвоено звание генерал-майор танковых войск.</a:t>
            </a:r>
          </a:p>
          <a:p>
            <a:r>
              <a:rPr lang="ru-RU" dirty="0"/>
              <a:t>24 сентября 1943 года генерал-майор танковых войск </a:t>
            </a:r>
            <a:r>
              <a:rPr lang="ru-RU" dirty="0" err="1"/>
              <a:t>И.П.Сухов</a:t>
            </a:r>
            <a:r>
              <a:rPr lang="ru-RU" dirty="0"/>
              <a:t> назначен </a:t>
            </a:r>
            <a:r>
              <a:rPr lang="ru-RU" dirty="0" err="1"/>
              <a:t>и.о.командира</a:t>
            </a:r>
            <a:r>
              <a:rPr lang="ru-RU" dirty="0"/>
              <a:t> 6-го гвардейского танкового корпуса.</a:t>
            </a:r>
          </a:p>
          <a:p>
            <a:r>
              <a:rPr lang="ru-RU" dirty="0"/>
              <a:t>7 октября 1943 года генерал-майор танковых войск </a:t>
            </a:r>
            <a:r>
              <a:rPr lang="ru-RU" dirty="0" err="1"/>
              <a:t>И.П.Сухов</a:t>
            </a:r>
            <a:r>
              <a:rPr lang="ru-RU" dirty="0"/>
              <a:t> освобожден от обязанностей командира 6-го гвардейского танкового корпуса.</a:t>
            </a:r>
          </a:p>
          <a:p>
            <a:r>
              <a:rPr lang="ru-RU" dirty="0"/>
              <a:t>18 февраля 1944 года </a:t>
            </a:r>
            <a:r>
              <a:rPr lang="ru-RU" dirty="0" err="1"/>
              <a:t>И.П.Сухову</a:t>
            </a:r>
            <a:r>
              <a:rPr lang="ru-RU" dirty="0"/>
              <a:t> присвоено звание генерал-лейтенант танковых войск.</a:t>
            </a:r>
          </a:p>
          <a:p>
            <a:r>
              <a:rPr lang="ru-RU" dirty="0"/>
              <a:t>7 апреля 1944 года генерал-лейтенант танковых войск </a:t>
            </a:r>
            <a:r>
              <a:rPr lang="ru-RU" dirty="0" err="1"/>
              <a:t>И.П.Сухов</a:t>
            </a:r>
            <a:r>
              <a:rPr lang="ru-RU" dirty="0"/>
              <a:t> назначен командиром 9-го механизированного корпуса.</a:t>
            </a:r>
          </a:p>
          <a:p>
            <a:r>
              <a:rPr lang="ru-RU" dirty="0"/>
              <a:t>29 мая 1945 года генерал-лейтенанту танковых войск </a:t>
            </a:r>
            <a:r>
              <a:rPr lang="ru-RU" b="1" dirty="0" err="1">
                <a:hlinkClick r:id="rId2"/>
              </a:rPr>
              <a:t>И.П.Сухову</a:t>
            </a:r>
            <a:r>
              <a:rPr lang="ru-RU" dirty="0"/>
              <a:t> присвоено звание Герой Советского Союза с вручением ордена Ленина и медали "Золотая Звезда" (№6569).</a:t>
            </a:r>
          </a:p>
          <a:p>
            <a:r>
              <a:rPr lang="ru-RU" dirty="0"/>
              <a:t>В декабре 1945 года генерал-лейтенант танковых войск </a:t>
            </a:r>
            <a:r>
              <a:rPr lang="ru-RU" dirty="0" err="1"/>
              <a:t>И.П.Сухов</a:t>
            </a:r>
            <a:r>
              <a:rPr lang="ru-RU" dirty="0"/>
              <a:t> освобожден от должности командира 9-го механизированного корпуса в связи с расформированием корпуса.</a:t>
            </a:r>
          </a:p>
          <a:p>
            <a:r>
              <a:rPr lang="ru-RU" dirty="0"/>
              <a:t>12 августа 1955 года </a:t>
            </a:r>
            <a:r>
              <a:rPr lang="ru-RU" dirty="0" err="1"/>
              <a:t>И.П.Сухову</a:t>
            </a:r>
            <a:r>
              <a:rPr lang="ru-RU" dirty="0"/>
              <a:t> присвоено звание генерал-полковник танковых войск.</a:t>
            </a:r>
          </a:p>
          <a:p>
            <a:r>
              <a:rPr lang="ru-RU" b="1" dirty="0">
                <a:hlinkClick r:id="rId3"/>
              </a:rPr>
              <a:t>Страницы российской истории</a:t>
            </a:r>
            <a:r>
              <a:rPr lang="ru-RU" dirty="0"/>
              <a:t>  2011-2013 гг.</a:t>
            </a:r>
          </a:p>
        </p:txBody>
      </p:sp>
    </p:spTree>
    <p:extLst>
      <p:ext uri="{BB962C8B-B14F-4D97-AF65-F5344CB8AC3E}">
        <p14:creationId xmlns:p14="http://schemas.microsoft.com/office/powerpoint/2010/main" val="30443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609459"/>
            <a:ext cx="849694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Пятнадцать научных трудов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E6A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 использовании танков в войне опубликовал генерал-полковник танковых войск, крестьянский сын из села Подъём-Михайловка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Иван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Прокофьевич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Сухов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E6A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Но труды эти не только плод кабинетных размышлений. От стен Сталинграда до предместий Берлина прошёл генерал по дорогам войны. Его танки прогремели через Донбасс, с ходу форсировали Днепр. Потом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E6A6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E6A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освобождение Киева, Житомира, Львова. Танковые батальоны 9-го механизированного корпуса, которым командовал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E6A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Герой Советского Союза генерал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E6A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И.П.Сухов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E6A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одними из первых достигли Берлина и Праги...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Рисунок 10" descr="http://staraysamara.ru/images/gorod8/bagr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1068"/>
            <a:ext cx="5238750" cy="30384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31100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а Сухова Ивана Прокофьевича на Новодевичьем кладбище (8-18-2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" y="404664"/>
            <a:ext cx="3969130" cy="5760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76470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Вместе с </a:t>
            </a:r>
            <a:r>
              <a:rPr lang="ru-RU" b="1" dirty="0"/>
              <a:t>И. П. Суховым</a:t>
            </a:r>
            <a:r>
              <a:rPr lang="ru-RU" dirty="0"/>
              <a:t> похоронены: </a:t>
            </a:r>
          </a:p>
          <a:p>
            <a:r>
              <a:rPr lang="ru-RU" b="1" dirty="0"/>
              <a:t>Сухов Иван Иванович</a:t>
            </a:r>
            <a:r>
              <a:rPr lang="ru-RU" dirty="0"/>
              <a:t> (1927 – 1970гг), начальник колонны таксопарка, в Великую Отечественную войну командир танка</a:t>
            </a:r>
            <a:r>
              <a:rPr lang="ru-RU" b="1" dirty="0"/>
              <a:t>;                               </a:t>
            </a:r>
            <a:endParaRPr lang="ru-RU" dirty="0"/>
          </a:p>
          <a:p>
            <a:r>
              <a:rPr lang="ru-RU" b="1" dirty="0"/>
              <a:t> Сухова Ирина</a:t>
            </a:r>
            <a:r>
              <a:rPr lang="ru-RU" dirty="0"/>
              <a:t> </a:t>
            </a:r>
            <a:r>
              <a:rPr lang="ru-RU" b="1" dirty="0"/>
              <a:t>Владимировна</a:t>
            </a:r>
            <a:r>
              <a:rPr lang="ru-RU" dirty="0"/>
              <a:t> (1901 – 1985гг), сестра милосердия в 1-ю мировую войну, жена </a:t>
            </a:r>
            <a:r>
              <a:rPr lang="ru-RU" dirty="0" err="1"/>
              <a:t>И.Сухова</a:t>
            </a:r>
            <a:r>
              <a:rPr lang="ru-RU" dirty="0"/>
              <a:t> ; </a:t>
            </a:r>
          </a:p>
          <a:p>
            <a:r>
              <a:rPr lang="ru-RU" b="1" dirty="0" err="1"/>
              <a:t>Штоль</a:t>
            </a:r>
            <a:r>
              <a:rPr lang="ru-RU" b="1" dirty="0"/>
              <a:t> (Сухова) Майя</a:t>
            </a:r>
            <a:r>
              <a:rPr lang="ru-RU" dirty="0"/>
              <a:t> </a:t>
            </a:r>
            <a:r>
              <a:rPr lang="ru-RU" b="1" dirty="0"/>
              <a:t>Ивановна</a:t>
            </a:r>
            <a:r>
              <a:rPr lang="ru-RU" dirty="0"/>
              <a:t> (1924 – 1987), редактор издательства «Экономика»</a:t>
            </a:r>
          </a:p>
        </p:txBody>
      </p:sp>
    </p:spTree>
    <p:extLst>
      <p:ext uri="{BB962C8B-B14F-4D97-AF65-F5344CB8AC3E}">
        <p14:creationId xmlns:p14="http://schemas.microsoft.com/office/powerpoint/2010/main" val="30982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r="2505"/>
          <a:stretch>
            <a:fillRect/>
          </a:stretch>
        </p:blipFill>
        <p:spPr bwMode="auto">
          <a:xfrm>
            <a:off x="467544" y="1340768"/>
            <a:ext cx="8210872" cy="48285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764704"/>
            <a:ext cx="3771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Улица  им.  И. П.  Сухова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0PHOTO\SAM_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512"/>
            <a:ext cx="4753134" cy="31193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00PHOTO\SAM_0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7"/>
            <a:ext cx="5032226" cy="3190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3923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      Спасибо  за</a:t>
            </a:r>
          </a:p>
          <a:p>
            <a:r>
              <a:rPr lang="ru-RU" sz="6000" b="1" i="1" dirty="0" smtClean="0">
                <a:solidFill>
                  <a:srgbClr val="C00000"/>
                </a:solidFill>
              </a:rPr>
              <a:t>        внимание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556792"/>
            <a:ext cx="815872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5400" b="1" i="1" dirty="0" smtClean="0"/>
              <a:t>Эта память, верьте, люди,</a:t>
            </a:r>
          </a:p>
          <a:p>
            <a:r>
              <a:rPr lang="ru-RU" sz="5400" b="1" i="1" dirty="0" smtClean="0"/>
              <a:t>Всей Земле нужна.</a:t>
            </a:r>
          </a:p>
          <a:p>
            <a:r>
              <a:rPr lang="ru-RU" sz="5400" b="1" i="1" dirty="0" smtClean="0"/>
              <a:t>Если мы войну забудем,</a:t>
            </a:r>
          </a:p>
          <a:p>
            <a:r>
              <a:rPr lang="ru-RU" sz="5400" b="1" i="1" dirty="0" smtClean="0"/>
              <a:t>Вновь придет она!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29686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7/72/Russian_Troops_NGM-v31-p372.jpg/300px-Russian_Troops_NGM-v31-p37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768752" cy="42311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5319025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</a:rPr>
              <a:t>Императорская </a:t>
            </a:r>
            <a:r>
              <a:rPr lang="ru-RU" sz="2000" b="1" dirty="0">
                <a:solidFill>
                  <a:srgbClr val="C00000"/>
                </a:solidFill>
              </a:rPr>
              <a:t>армия. Русская пехота на марше 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1915год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saratov.ru/sites/default/files/styles/post_image/public/photos/1915-severnyy_voennyy_gorodok-shi.jpg?itok=zZDUrnO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38" y="404664"/>
            <a:ext cx="6912768" cy="42280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18148" y="4869160"/>
            <a:ext cx="6526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</a:rPr>
              <a:t>Саратов</a:t>
            </a:r>
            <a:r>
              <a:rPr lang="ru-RU" sz="2000" b="1" dirty="0">
                <a:solidFill>
                  <a:srgbClr val="C00000"/>
                </a:solidFill>
              </a:rPr>
              <a:t>. Выпускники школы прапорщиков. 1916г</a:t>
            </a:r>
          </a:p>
        </p:txBody>
      </p:sp>
    </p:spTree>
    <p:extLst>
      <p:ext uri="{BB962C8B-B14F-4D97-AF65-F5344CB8AC3E}">
        <p14:creationId xmlns:p14="http://schemas.microsoft.com/office/powerpoint/2010/main" val="1661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76672"/>
            <a:ext cx="7048500" cy="50196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949280"/>
            <a:ext cx="731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Революционные  войска в Самаре. В 1918 году надел Иван Сухов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солдатскую  шинель и не снимал ее до конца своей жизни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6" y="476672"/>
            <a:ext cx="7272808" cy="45313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537" y="4823306"/>
            <a:ext cx="7755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/>
              <a:t>Все огневые средства – три станковых пулемета и два ручных.</a:t>
            </a:r>
          </a:p>
          <a:p>
            <a:r>
              <a:rPr lang="ru-RU" b="1" dirty="0" smtClean="0"/>
              <a:t>  По балкам накапливаются казаки. Изредка по деревне постреливает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пушка белых 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620000" cy="52292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5417865"/>
            <a:ext cx="846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В 1920 году в освобожденном Оренбурге Сухова Ивана </a:t>
            </a:r>
            <a:r>
              <a:rPr lang="ru-RU" b="1" dirty="0" err="1" smtClean="0"/>
              <a:t>Прокофьевича</a:t>
            </a:r>
            <a:endParaRPr lang="ru-RU" b="1" dirty="0" smtClean="0"/>
          </a:p>
          <a:p>
            <a:r>
              <a:rPr lang="ru-RU" b="1" dirty="0" smtClean="0"/>
              <a:t>     приняли в РКП(б)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94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172548964-27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46" y="548680"/>
            <a:ext cx="6406213" cy="53834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5747478"/>
            <a:ext cx="6120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000" b="1" dirty="0" smtClean="0">
                <a:solidFill>
                  <a:srgbClr val="C00000"/>
                </a:solidFill>
              </a:rPr>
              <a:t>Военная </a:t>
            </a:r>
            <a:r>
              <a:rPr lang="ru-RU" sz="2000" b="1" dirty="0">
                <a:solidFill>
                  <a:srgbClr val="C00000"/>
                </a:solidFill>
              </a:rPr>
              <a:t>академия им. М.В. Фрунзе 1934г.</a:t>
            </a:r>
          </a:p>
        </p:txBody>
      </p:sp>
    </p:spTree>
    <p:extLst>
      <p:ext uri="{BB962C8B-B14F-4D97-AF65-F5344CB8AC3E}">
        <p14:creationId xmlns:p14="http://schemas.microsoft.com/office/powerpoint/2010/main" val="4150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6459</TotalTime>
  <Words>506</Words>
  <Application>Microsoft Office PowerPoint</Application>
  <PresentationFormat>Экран (4:3)</PresentationFormat>
  <Paragraphs>62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         Герой Советского Союза          Сухов Иван Прокофьевич.                      Автор:  Айтасова  Жанат,                                ученица 10 класса,                            ГБОУ СОШ «ОЦ» с. Подъем-Михайловка</vt:lpstr>
      <vt:lpstr>             Сухов Иван Прокофьевич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Тельтов канал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46</cp:revision>
  <cp:lastPrinted>2014-04-29T01:51:22Z</cp:lastPrinted>
  <dcterms:created xsi:type="dcterms:W3CDTF">2014-04-16T09:17:31Z</dcterms:created>
  <dcterms:modified xsi:type="dcterms:W3CDTF">2014-04-29T17:59:43Z</dcterms:modified>
</cp:coreProperties>
</file>